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  <p:sldMasterId id="2147483669" r:id="rId2"/>
    <p:sldMasterId id="2147483671" r:id="rId3"/>
    <p:sldMasterId id="2147483713" r:id="rId4"/>
    <p:sldMasterId id="2147483705" r:id="rId5"/>
  </p:sldMasterIdLst>
  <p:sldIdLst>
    <p:sldId id="261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3" autoAdjust="0"/>
    <p:restoredTop sz="95244" autoAdjust="0"/>
  </p:normalViewPr>
  <p:slideViewPr>
    <p:cSldViewPr snapToGrid="0">
      <p:cViewPr varScale="1">
        <p:scale>
          <a:sx n="79" d="100"/>
          <a:sy n="79" d="100"/>
        </p:scale>
        <p:origin x="63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クリスマス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8FBD2E0-2662-4F78-89CA-EAB8574EBB2F}"/>
              </a:ext>
            </a:extLst>
          </p:cNvPr>
          <p:cNvSpPr txBox="1">
            <a:spLocks/>
          </p:cNvSpPr>
          <p:nvPr userDrawn="1"/>
        </p:nvSpPr>
        <p:spPr>
          <a:xfrm>
            <a:off x="92363" y="6492875"/>
            <a:ext cx="46089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Edwardian Script ITC" panose="030303020407070D0804" pitchFamily="66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ngsanaUPC" panose="02020603050405020304" pitchFamily="18" charset="-34"/>
              </a:rPr>
              <a:t>このスライドテンプレートは、「マダムアントワネット」からダウンロードしていただけます。</a:t>
            </a:r>
            <a:endParaRPr kumimoji="1" lang="en-US" altLang="ja-JP" sz="11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AngsanaUPC" panose="02020603050405020304" pitchFamily="18" charset="-34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1AC6A82-EF67-478B-8ADD-D9BF5009F2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1514" y="787481"/>
            <a:ext cx="1209844" cy="90500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6E1F79A-2659-410F-BB84-6A8CA24D4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6802" y="2008474"/>
            <a:ext cx="897524" cy="67137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6C5E320-5FE7-4CF5-8262-049704CA9E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75741" y="3667431"/>
            <a:ext cx="1693217" cy="126657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8F7932C-770D-4120-B8C9-CD8D624E5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5359913"/>
            <a:ext cx="85725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8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クリスマス１音楽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FBA08F02-E51C-458E-A8C3-83AD236CA283}"/>
              </a:ext>
            </a:extLst>
          </p:cNvPr>
          <p:cNvSpPr txBox="1">
            <a:spLocks/>
          </p:cNvSpPr>
          <p:nvPr userDrawn="1"/>
        </p:nvSpPr>
        <p:spPr>
          <a:xfrm>
            <a:off x="92363" y="6492875"/>
            <a:ext cx="46089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Edwardian Script ITC" panose="030303020407070D0804" pitchFamily="66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ngsanaUPC" panose="02020603050405020304" pitchFamily="18" charset="-34"/>
              </a:rPr>
              <a:t>このスライドテンプレートは、「マダムアントワネット」からダウンロードしていただけます。</a:t>
            </a:r>
            <a:endParaRPr kumimoji="1" lang="en-US" altLang="ja-JP" sz="11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AngsanaUPC" panose="02020603050405020304" pitchFamily="18" charset="-34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51B9A8C-8D8D-41F5-AA54-EA4F4FEF1C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11514" y="787481"/>
            <a:ext cx="1209844" cy="90500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E7CD67B-8ED1-438B-B608-3C07D5E4AE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16802" y="2008474"/>
            <a:ext cx="897524" cy="67137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0594B4B-883A-42EB-9E76-800D7ED184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75741" y="3667431"/>
            <a:ext cx="1693217" cy="126657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86CDEC9-9EBA-4771-BF9A-1EE65BC6F04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5750" y="5359913"/>
            <a:ext cx="8572500" cy="1276350"/>
          </a:xfrm>
          <a:prstGeom prst="rect">
            <a:avLst/>
          </a:prstGeom>
        </p:spPr>
      </p:pic>
      <p:pic>
        <p:nvPicPr>
          <p:cNvPr id="12" name="JingleBells_Music_Box">
            <a:hlinkClick r:id="" action="ppaction://media"/>
            <a:extLst>
              <a:ext uri="{FF2B5EF4-FFF2-40B4-BE49-F238E27FC236}">
                <a16:creationId xmlns:a16="http://schemas.microsoft.com/office/drawing/2014/main" id="{6CBEF63B-4D38-48DB-A67D-1CAD41851D27}"/>
              </a:ext>
            </a:extLst>
          </p:cNvPr>
          <p:cNvPicPr>
            <a:picLocks noChangeAspect="1"/>
          </p:cNvPicPr>
          <p:nvPr userDrawn="1">
            <a:audioFile r:link="rId1"/>
            <p:extLst>
              <p:ext uri="{DAA4B4D4-6D71-4841-9C94-3DE7FCFB9230}">
                <p14:media xmlns:p14="http://schemas.microsoft.com/office/powerpoint/2010/main" r:embed="rId2">
                  <p14:trim st="5700" end="2191.3125"/>
                  <p14:fade in="1000" out="1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87452" y="2288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クリスマス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F2CFE63-94C4-4F9D-8DF4-C9455D334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E4E02B3D-97A3-4FE8-B718-C3C6A9A4782F}"/>
              </a:ext>
            </a:extLst>
          </p:cNvPr>
          <p:cNvSpPr txBox="1">
            <a:spLocks/>
          </p:cNvSpPr>
          <p:nvPr userDrawn="1"/>
        </p:nvSpPr>
        <p:spPr>
          <a:xfrm>
            <a:off x="92363" y="6492875"/>
            <a:ext cx="46089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Edwardian Script ITC" panose="030303020407070D0804" pitchFamily="66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ngsanaUPC" panose="02020603050405020304" pitchFamily="18" charset="-34"/>
              </a:rPr>
              <a:t>このスライドテンプレートは、「マダムアントワネット」からダウンロードしていただけます。</a:t>
            </a:r>
            <a:endParaRPr kumimoji="1" lang="en-US" altLang="ja-JP" sz="11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793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クリスマス２　家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F2CFE63-94C4-4F9D-8DF4-C9455D334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0CFC039-E7B7-4706-A4F1-5003DDF08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0000">
            <a:off x="2717005" y="1813210"/>
            <a:ext cx="3968608" cy="3231580"/>
          </a:xfrm>
          <a:prstGeom prst="rect">
            <a:avLst/>
          </a:prstGeom>
          <a:effectLst>
            <a:outerShdw blurRad="114300" dist="330200" dir="18600000" sy="23000" kx="-1200000" algn="bl" rotWithShape="0">
              <a:schemeClr val="tx1">
                <a:lumMod val="50000"/>
                <a:lumOff val="50000"/>
                <a:alpha val="20000"/>
              </a:schemeClr>
            </a:outerShdw>
          </a:effectLst>
        </p:spPr>
      </p:pic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BEBCD07A-3A6F-49CE-BC42-F48FB07124F5}"/>
              </a:ext>
            </a:extLst>
          </p:cNvPr>
          <p:cNvSpPr txBox="1">
            <a:spLocks/>
          </p:cNvSpPr>
          <p:nvPr userDrawn="1"/>
        </p:nvSpPr>
        <p:spPr>
          <a:xfrm>
            <a:off x="92363" y="6492875"/>
            <a:ext cx="46089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Edwardian Script ITC" panose="030303020407070D0804" pitchFamily="66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ngsanaUPC" panose="02020603050405020304" pitchFamily="18" charset="-34"/>
              </a:rPr>
              <a:t>このスライドテンプレートは、「マダムアントワネット」からダウンロードしていただけます。</a:t>
            </a:r>
            <a:endParaRPr kumimoji="1" lang="en-US" altLang="ja-JP" sz="11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15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クリスマス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1D2045A3-8BB1-4ECD-9835-2B328DB79DC1}"/>
              </a:ext>
            </a:extLst>
          </p:cNvPr>
          <p:cNvSpPr txBox="1">
            <a:spLocks/>
          </p:cNvSpPr>
          <p:nvPr userDrawn="1"/>
        </p:nvSpPr>
        <p:spPr>
          <a:xfrm>
            <a:off x="92363" y="6492875"/>
            <a:ext cx="46089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Edwardian Script ITC" panose="030303020407070D0804" pitchFamily="66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10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ngsanaUPC" panose="02020603050405020304" pitchFamily="18" charset="-34"/>
              </a:rPr>
              <a:t>このスライドテンプレートは、「マダムアントワネット」からダウンロードしていただけます。</a:t>
            </a:r>
            <a:endParaRPr kumimoji="1" lang="en-US" altLang="ja-JP" sz="110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31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クリスマス３ツリー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4DD36F23-945F-4175-9575-D6359E5614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0722" y="273381"/>
            <a:ext cx="2396260" cy="356889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757D241A-A536-4E37-8FCC-E5276A0F0989}"/>
              </a:ext>
            </a:extLst>
          </p:cNvPr>
          <p:cNvSpPr txBox="1">
            <a:spLocks/>
          </p:cNvSpPr>
          <p:nvPr userDrawn="1"/>
        </p:nvSpPr>
        <p:spPr>
          <a:xfrm>
            <a:off x="92363" y="6492875"/>
            <a:ext cx="46089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Edwardian Script ITC" panose="030303020407070D0804" pitchFamily="66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10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ngsanaUPC" panose="02020603050405020304" pitchFamily="18" charset="-34"/>
              </a:rPr>
              <a:t>このスライドテンプレートは、「マダムアントワネット」からダウンロードしていただけます。</a:t>
            </a:r>
            <a:endParaRPr kumimoji="1" lang="en-US" altLang="ja-JP" sz="110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AngsanaUPC" panose="02020603050405020304" pitchFamily="18" charset="-34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5BC07FD-7368-45EF-B74A-66FE230BE5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864129">
            <a:off x="297008" y="601533"/>
            <a:ext cx="4377515" cy="722503"/>
          </a:xfrm>
          <a:prstGeom prst="rect">
            <a:avLst/>
          </a:prstGeom>
          <a:effectLst>
            <a:glow rad="228600">
              <a:srgbClr val="FFCCCC">
                <a:alpha val="29020"/>
              </a:srgbClr>
            </a:glow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C11C933-AE8D-4020-83EA-1FF802C3BB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7563" y="3583709"/>
            <a:ext cx="1950134" cy="2408989"/>
          </a:xfrm>
          <a:prstGeom prst="rect">
            <a:avLst/>
          </a:prstGeom>
          <a:effectLst>
            <a:outerShdw blurRad="76200" dist="2794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002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クリスマス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DD6AAA-012D-434E-AB8E-B928DF9DA729}"/>
              </a:ext>
            </a:extLst>
          </p:cNvPr>
          <p:cNvSpPr txBox="1">
            <a:spLocks/>
          </p:cNvSpPr>
          <p:nvPr/>
        </p:nvSpPr>
        <p:spPr>
          <a:xfrm>
            <a:off x="92363" y="6492875"/>
            <a:ext cx="46089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Edwardian Script ITC" panose="030303020407070D0804" pitchFamily="66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10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ngsanaUPC" panose="02020603050405020304" pitchFamily="18" charset="-34"/>
              </a:rPr>
              <a:t>このスライドテンプレートは、「マダムアントワネット」からダウンロードしていただけます。</a:t>
            </a:r>
            <a:endParaRPr kumimoji="1" lang="en-US" altLang="ja-JP" sz="110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AngsanaUPC" panose="02020603050405020304" pitchFamily="18" charset="-34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3D004C-2637-4B80-9A98-AFED50059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869" y="2484583"/>
            <a:ext cx="3908004" cy="368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62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の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9D816A7C-4D4C-41A3-831A-F02D83C92E88}"/>
              </a:ext>
            </a:extLst>
          </p:cNvPr>
          <p:cNvSpPr txBox="1">
            <a:spLocks/>
          </p:cNvSpPr>
          <p:nvPr userDrawn="1"/>
        </p:nvSpPr>
        <p:spPr>
          <a:xfrm>
            <a:off x="92363" y="6492875"/>
            <a:ext cx="46089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chemeClr val="tx1"/>
                </a:solidFill>
                <a:latin typeface="Edwardian Script ITC" panose="030303020407070D0804" pitchFamily="66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100" dirty="0">
                <a:solidFill>
                  <a:schemeClr val="bg1">
                    <a:lumMod val="6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ngsanaUPC" panose="02020603050405020304" pitchFamily="18" charset="-34"/>
              </a:rPr>
              <a:t>このスライドテンプレートは、「マダムアントワネット」からダウンロードしていただけます。</a:t>
            </a:r>
            <a:endParaRPr kumimoji="1" lang="en-US" altLang="ja-JP" sz="1100" dirty="0">
              <a:solidFill>
                <a:schemeClr val="bg1">
                  <a:lumMod val="6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272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E021A64-6302-4293-9503-B472448431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2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9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91"/>
            <a:ext cx="634771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9" y="6041364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041364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8" y="6041364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D5CA47B7-3218-475F-AB02-D7D190E90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8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l" defTabSz="457189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DA14872-E5DA-46BC-A07D-F7FC4BFB7C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86"/>
          <a:stretch/>
        </p:blipFill>
        <p:spPr>
          <a:xfrm>
            <a:off x="0" y="0"/>
            <a:ext cx="9144000" cy="479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8E1CC32-B80B-4149-9AC5-05891EAF2B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4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70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8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52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80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561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クリスマスカード１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クリスマスカード１" id="{70B039EE-267B-459E-8746-8D423F2C8D89}" vid="{7823D48D-DA47-4E6A-AC7E-57F79BF3018B}"/>
    </a:ext>
  </a:extLst>
</a:theme>
</file>

<file path=ppt/theme/theme2.xml><?xml version="1.0" encoding="utf-8"?>
<a:theme xmlns:a="http://schemas.openxmlformats.org/drawingml/2006/main" name="クリスマスカード２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クリスマスカード１" id="{4F1F5AA0-7700-4C6B-8645-F1F59664BF72}" vid="{8AF7250B-EA38-4DA0-906D-761DF3829109}"/>
    </a:ext>
  </a:extLst>
</a:theme>
</file>

<file path=ppt/theme/theme3.xml><?xml version="1.0" encoding="utf-8"?>
<a:theme xmlns:a="http://schemas.openxmlformats.org/drawingml/2006/main" name="クリスマスカード３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クリスマスカード４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白紙のスライ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クリスマスカード１</Template>
  <TotalTime>788</TotalTime>
  <Words>0</Words>
  <Application>Microsoft Office PowerPoint</Application>
  <PresentationFormat>画面に合わせる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Meiryo UI</vt:lpstr>
      <vt:lpstr>Arial</vt:lpstr>
      <vt:lpstr>Trebuchet MS</vt:lpstr>
      <vt:lpstr>Wingdings 3</vt:lpstr>
      <vt:lpstr>クリスマスカード１</vt:lpstr>
      <vt:lpstr>クリスマスカード２</vt:lpstr>
      <vt:lpstr>クリスマスカード３</vt:lpstr>
      <vt:lpstr>クリスマスカード４</vt:lpstr>
      <vt:lpstr>白紙のスライド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kobayashi reiko</dc:creator>
  <cp:lastModifiedBy>kobayashi reiko</cp:lastModifiedBy>
  <cp:revision>40</cp:revision>
  <dcterms:created xsi:type="dcterms:W3CDTF">2020-10-24T02:50:28Z</dcterms:created>
  <dcterms:modified xsi:type="dcterms:W3CDTF">2020-11-01T01:59:40Z</dcterms:modified>
</cp:coreProperties>
</file>